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62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65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899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6229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828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399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497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526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1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043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85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03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84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50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3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33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2854-C08B-46B4-8B8F-435508941B98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ECB0ED-9836-4A6F-8358-4CE9698958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28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BRProgrammierung" TargetMode="External"/><Relationship Id="rId2" Type="http://schemas.openxmlformats.org/officeDocument/2006/relationships/hyperlink" Target="https://www.facebook.com/groups/37454503075769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mailto:info@sebastiandiers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01AC0-9B36-4C7D-B436-E86BEE56C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402" y="1468073"/>
            <a:ext cx="8208601" cy="2582763"/>
          </a:xfrm>
        </p:spPr>
        <p:txBody>
          <a:bodyPr/>
          <a:lstStyle/>
          <a:p>
            <a:r>
              <a:rPr lang="de-DE" sz="4800" dirty="0" err="1">
                <a:solidFill>
                  <a:srgbClr val="FF9900"/>
                </a:solidFill>
              </a:rPr>
              <a:t>Minikurs</a:t>
            </a:r>
            <a:br>
              <a:rPr lang="de-DE" sz="4800" dirty="0">
                <a:solidFill>
                  <a:srgbClr val="FF9900"/>
                </a:solidFill>
              </a:rPr>
            </a:br>
            <a:r>
              <a:rPr lang="de-DE" sz="4800" dirty="0">
                <a:solidFill>
                  <a:srgbClr val="FF9900"/>
                </a:solidFill>
              </a:rPr>
              <a:t>„SPS programmieren lernen“</a:t>
            </a:r>
            <a:br>
              <a:rPr lang="de-DE" sz="4800" dirty="0"/>
            </a:br>
            <a:r>
              <a:rPr lang="de-DE" sz="4800" dirty="0"/>
              <a:t>Tag 2</a:t>
            </a:r>
            <a:br>
              <a:rPr lang="de-DE" sz="4800" dirty="0"/>
            </a:br>
            <a:r>
              <a:rPr lang="de-DE" sz="4800" dirty="0"/>
              <a:t>Q&amp;A Live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338E938-21F8-4629-A07A-417B356FCF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Sebastian Diers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3439E1A-F8AD-4BAD-B9E6-BE326D75B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700" y="5495955"/>
            <a:ext cx="1927010" cy="100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8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0C448-3AF9-4054-969E-B03F06A2A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684780" cy="690694"/>
          </a:xfrm>
        </p:spPr>
        <p:txBody>
          <a:bodyPr>
            <a:normAutofit/>
          </a:bodyPr>
          <a:lstStyle/>
          <a:p>
            <a:r>
              <a:rPr lang="de-DE" sz="3200" dirty="0" err="1"/>
              <a:t>Todos</a:t>
            </a:r>
            <a:endParaRPr lang="de-DE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DB478F-81E3-41F3-AE2E-E84DB2A1C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8407"/>
            <a:ext cx="8684780" cy="4522955"/>
          </a:xfrm>
        </p:spPr>
        <p:txBody>
          <a:bodyPr/>
          <a:lstStyle/>
          <a:p>
            <a:r>
              <a:rPr lang="de-DE" sz="1800" dirty="0">
                <a:effectLst/>
                <a:ea typeface="Calibri" panose="020F0502020204030204" pitchFamily="34" charset="0"/>
              </a:rPr>
              <a:t>SPS Betriebszustände</a:t>
            </a:r>
          </a:p>
          <a:p>
            <a:r>
              <a:rPr lang="de-DE" dirty="0">
                <a:ea typeface="Calibri" panose="020F0502020204030204" pitchFamily="34" charset="0"/>
              </a:rPr>
              <a:t>Benutzung der Hilfe</a:t>
            </a:r>
          </a:p>
          <a:p>
            <a:r>
              <a:rPr lang="de-DE" dirty="0">
                <a:ea typeface="Calibri" panose="020F0502020204030204" pitchFamily="34" charset="0"/>
              </a:rPr>
              <a:t>Verbindung zu </a:t>
            </a:r>
            <a:r>
              <a:rPr lang="de-DE">
                <a:ea typeface="Calibri" panose="020F0502020204030204" pitchFamily="34" charset="0"/>
              </a:rPr>
              <a:t>den Testplätzen</a:t>
            </a:r>
            <a:endParaRPr lang="de-DE" dirty="0">
              <a:ea typeface="Calibri" panose="020F0502020204030204" pitchFamily="34" charset="0"/>
            </a:endParaRPr>
          </a:p>
          <a:p>
            <a:endParaRPr lang="de-DE" sz="1800" dirty="0">
              <a:effectLst/>
              <a:ea typeface="Calibri" panose="020F0502020204030204" pitchFamily="34" charset="0"/>
            </a:endParaRPr>
          </a:p>
          <a:p>
            <a:endParaRPr lang="de-DE" sz="1800" dirty="0">
              <a:effectLst/>
              <a:ea typeface="Calibri" panose="020F0502020204030204" pitchFamily="34" charset="0"/>
            </a:endParaRPr>
          </a:p>
          <a:p>
            <a:endParaRPr lang="de-DE" sz="1800" dirty="0">
              <a:effectLst/>
              <a:ea typeface="Calibri" panose="020F0502020204030204" pitchFamily="34" charset="0"/>
            </a:endParaRP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B6C41A-1F2E-4892-8D6E-70D0992BA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700" y="5495955"/>
            <a:ext cx="1927010" cy="100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2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8E843-FB88-43B6-89BF-AB77EFD20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139"/>
          </a:xfrm>
        </p:spPr>
        <p:txBody>
          <a:bodyPr/>
          <a:lstStyle/>
          <a:p>
            <a:r>
              <a:rPr lang="de-DE" dirty="0"/>
              <a:t>Weitere Informationen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A703ED-9ED6-4D98-9BB8-C19272118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7739"/>
            <a:ext cx="8596668" cy="4623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600" dirty="0"/>
              <a:t>Facebook Gruppe zum </a:t>
            </a:r>
            <a:r>
              <a:rPr lang="de-DE" sz="1600" dirty="0" err="1"/>
              <a:t>Minikurs</a:t>
            </a:r>
            <a:endParaRPr lang="de-DE" sz="1600" dirty="0"/>
          </a:p>
          <a:p>
            <a:pPr marL="0" indent="0" algn="ctr">
              <a:buNone/>
            </a:pPr>
            <a:r>
              <a:rPr lang="de-DE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https://www.facebook.com/groups/374545030757698</a:t>
            </a:r>
            <a:endParaRPr lang="de-DE" sz="1600" dirty="0"/>
          </a:p>
          <a:p>
            <a:pPr marL="0" indent="0" algn="ctr">
              <a:buNone/>
            </a:pPr>
            <a:endParaRPr lang="de-DE" sz="1600" dirty="0"/>
          </a:p>
          <a:p>
            <a:pPr marL="0" indent="0" algn="ctr">
              <a:buNone/>
            </a:pPr>
            <a:r>
              <a:rPr lang="de-DE" sz="1600" dirty="0"/>
              <a:t>Allgemeine Facebook Gruppe</a:t>
            </a:r>
          </a:p>
          <a:p>
            <a:pPr marL="0" indent="0" algn="ctr">
              <a:buNone/>
            </a:pPr>
            <a:r>
              <a:rPr lang="de-DE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https://www.facebook.com/groups/BRProgrammierung</a:t>
            </a:r>
            <a:endParaRPr lang="de-DE" sz="1600" dirty="0"/>
          </a:p>
          <a:p>
            <a:pPr marL="0" indent="0" algn="ctr">
              <a:buNone/>
            </a:pPr>
            <a:endParaRPr lang="de-DE" sz="1600" dirty="0"/>
          </a:p>
          <a:p>
            <a:pPr marL="0" indent="0" algn="ctr">
              <a:buNone/>
            </a:pPr>
            <a:r>
              <a:rPr lang="de-DE" sz="1600" dirty="0"/>
              <a:t>Fragen und Anregungen</a:t>
            </a:r>
          </a:p>
          <a:p>
            <a:pPr marL="0" indent="0" algn="ctr">
              <a:buNone/>
            </a:pPr>
            <a:r>
              <a:rPr lang="de-DE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info@sebastiandiers.de</a:t>
            </a:r>
            <a:endParaRPr lang="de-DE" sz="1600" dirty="0"/>
          </a:p>
          <a:p>
            <a:pPr marL="0" indent="0" algn="ctr">
              <a:buNone/>
            </a:pPr>
            <a:r>
              <a:rPr lang="de-DE" sz="1600" dirty="0"/>
              <a:t> </a:t>
            </a:r>
          </a:p>
          <a:p>
            <a:pPr marL="0" indent="0" algn="ctr">
              <a:buNone/>
            </a:pPr>
            <a:r>
              <a:rPr lang="de-DE" sz="1600" dirty="0"/>
              <a:t>Autor/ Sprecher : Sebastian Diers</a:t>
            </a:r>
          </a:p>
          <a:p>
            <a:pPr marL="0" indent="0" algn="ctr">
              <a:buNone/>
            </a:pPr>
            <a:r>
              <a:rPr lang="de-DE" sz="1600" dirty="0"/>
              <a:t>Herausgeber: Multimedial-Systeme Inh. Sebastian Diers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7754250-C6C3-4ED6-8714-68806DD26C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700" y="5495955"/>
            <a:ext cx="1927010" cy="100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531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enutzerdefinier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4D671B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81</Words>
  <Application>Microsoft Office PowerPoint</Application>
  <PresentationFormat>Breitbild</PresentationFormat>
  <Paragraphs>20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Facette</vt:lpstr>
      <vt:lpstr>Minikurs „SPS programmieren lernen“ Tag 2 Q&amp;A Live</vt:lpstr>
      <vt:lpstr>Todos</vt:lpstr>
      <vt:lpstr>Weitere Informationen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SPS Programmierung</dc:title>
  <dc:creator>Sebastian Diers</dc:creator>
  <cp:lastModifiedBy>Sebastian Diers</cp:lastModifiedBy>
  <cp:revision>39</cp:revision>
  <cp:lastPrinted>2021-09-06T14:26:28Z</cp:lastPrinted>
  <dcterms:created xsi:type="dcterms:W3CDTF">2020-10-15T05:49:04Z</dcterms:created>
  <dcterms:modified xsi:type="dcterms:W3CDTF">2021-09-07T18:40:00Z</dcterms:modified>
</cp:coreProperties>
</file>